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</p:sldIdLst>
  <p:sldSz cx="18288000" cy="10287000"/>
  <p:notesSz cx="6858000" cy="9144000"/>
  <p:embeddedFontLst>
    <p:embeddedFont>
      <p:font typeface="Abril Fatface" panose="02000503000000020003" pitchFamily="2" charset="-18"/>
      <p:regular r:id="rId8"/>
    </p:embeddedFont>
    <p:embeddedFont>
      <p:font typeface="Roboto" panose="02000000000000000000" pitchFamily="2" charset="0"/>
      <p:regular r:id="rId9"/>
      <p:bold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1042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24240" y="0"/>
            <a:ext cx="14039520" cy="10287000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6464471" y="6535677"/>
            <a:ext cx="5359059" cy="643670"/>
            <a:chOff x="0" y="0"/>
            <a:chExt cx="9108599" cy="11061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109870" cy="1107440"/>
            </a:xfrm>
            <a:custGeom>
              <a:avLst/>
              <a:gdLst/>
              <a:ahLst/>
              <a:cxnLst/>
              <a:rect l="l" t="t" r="r" b="b"/>
              <a:pathLst>
                <a:path w="9109870" h="1107440">
                  <a:moveTo>
                    <a:pt x="8556149" y="45720"/>
                  </a:moveTo>
                  <a:cubicBezTo>
                    <a:pt x="8835549" y="45720"/>
                    <a:pt x="9062879" y="273050"/>
                    <a:pt x="9062879" y="552450"/>
                  </a:cubicBezTo>
                  <a:cubicBezTo>
                    <a:pt x="9062879" y="831850"/>
                    <a:pt x="8835549" y="1059180"/>
                    <a:pt x="8556149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8556149" y="45720"/>
                  </a:lnTo>
                  <a:moveTo>
                    <a:pt x="8556149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8556149" y="1107440"/>
                  </a:lnTo>
                  <a:cubicBezTo>
                    <a:pt x="8862220" y="1107440"/>
                    <a:pt x="9109870" y="859790"/>
                    <a:pt x="9109870" y="553720"/>
                  </a:cubicBezTo>
                  <a:cubicBezTo>
                    <a:pt x="9108599" y="247650"/>
                    <a:pt x="8860949" y="0"/>
                    <a:pt x="8556149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460668" y="2661869"/>
            <a:ext cx="13366664" cy="32537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67"/>
              </a:lnSpc>
            </a:pPr>
            <a:r>
              <a:rPr lang="sk-SK" sz="16600">
                <a:solidFill>
                  <a:schemeClr val="bg1"/>
                </a:solidFill>
                <a:latin typeface="Abril Fatface" panose="02000503000000020003" pitchFamily="2" charset="-18"/>
              </a:rPr>
              <a:t>GroupPocket</a:t>
            </a:r>
            <a:endParaRPr lang="en-US" sz="34700">
              <a:solidFill>
                <a:schemeClr val="bg1"/>
              </a:solidFill>
              <a:latin typeface="Abril Fatface" panose="02000503000000020003" pitchFamily="2" charset="-18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273412" y="6617482"/>
            <a:ext cx="5741176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PROJEKT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70572"/>
            <a:ext cx="3575425" cy="141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KRISTÍNA ŠPIRENGOVÁ</a:t>
            </a:r>
            <a:endParaRPr lang="sk-SK" sz="2000" spc="2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ts val="2800"/>
              </a:lnSpc>
            </a:pPr>
            <a:r>
              <a:rPr lang="en-US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MARTIN BENČO</a:t>
            </a:r>
            <a:endParaRPr lang="sk-SK" sz="2000" spc="2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ts val="2800"/>
              </a:lnSpc>
            </a:pPr>
            <a:r>
              <a:rPr lang="sk-SK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III.SC</a:t>
            </a:r>
            <a:endParaRPr lang="en-US" sz="2000" spc="2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2800"/>
              </a:lnSpc>
            </a:pPr>
            <a:endParaRPr lang="en-US" sz="2000" spc="200" dirty="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541600" y="980097"/>
            <a:ext cx="4717700" cy="3475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sk-SK" sz="3200" i="1">
                <a:solidFill>
                  <a:srgbClr val="F1F1F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2025 polročný projekt</a:t>
            </a:r>
            <a:endParaRPr lang="en-US" sz="3200" i="1" dirty="0">
              <a:solidFill>
                <a:srgbClr val="F1F1F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903930" y="8875395"/>
            <a:ext cx="2480140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1 / </a:t>
            </a:r>
            <a:r>
              <a:rPr lang="sk-SK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lang="en-US" sz="18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65385" y="-419100"/>
            <a:ext cx="14039520" cy="10287000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1028700" y="970572"/>
            <a:ext cx="4677685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sk-SK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GroupPocket</a:t>
            </a:r>
            <a:endParaRPr lang="en-US" sz="2000" spc="2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903930" y="8875395"/>
            <a:ext cx="2480140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2 / </a:t>
            </a:r>
            <a:r>
              <a:rPr lang="sk-SK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lang="en-US" sz="18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46282" y="1095375"/>
            <a:ext cx="9355370" cy="16516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Predstavenie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4300162"/>
            <a:ext cx="9372952" cy="4247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sk-SK" sz="32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Problémy, ktoré vyriešime:</a:t>
            </a:r>
          </a:p>
          <a:p>
            <a:endParaRPr lang="sk-SK"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Neprehľadnosť v spoločnom skladaní peňazí.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Nedostatok dôvery a transparentnosti.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Ťažkopádna správa skupinových financií.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sk-SK" sz="24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 aplikáciou </a:t>
            </a:r>
            <a:r>
              <a:rPr lang="sk-SK" sz="24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GroupPocket</a:t>
            </a: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bude každá transakcia jasná, transparentná a jednoducho spravovateľná.</a:t>
            </a:r>
          </a:p>
        </p:txBody>
      </p:sp>
      <p:sp>
        <p:nvSpPr>
          <p:cNvPr id="11" name="TextBox 9"/>
          <p:cNvSpPr txBox="1"/>
          <p:nvPr/>
        </p:nvSpPr>
        <p:spPr>
          <a:xfrm>
            <a:off x="1083068" y="2662852"/>
            <a:ext cx="10020300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sk-SK" sz="240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Aplikácia, ktorá prináša revolúciu v spoločnom spravovaní financií.</a:t>
            </a:r>
          </a:p>
        </p:txBody>
      </p:sp>
      <p:pic>
        <p:nvPicPr>
          <p:cNvPr id="19" name="Obrázok 18" descr="Obrázok, na ktorom je text, logo, mobilný telefón, gadget&#10;&#10;Automaticky generovaný popis">
            <a:extLst>
              <a:ext uri="{FF2B5EF4-FFF2-40B4-BE49-F238E27FC236}">
                <a16:creationId xmlns:a16="http://schemas.microsoft.com/office/drawing/2014/main" id="{CC3E1369-7112-44BF-9B97-E8EE86CC0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0510" y="2400300"/>
            <a:ext cx="6137636" cy="613763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361652-3415-9C21-DCF5-D85223CE3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551A3C9-6C3C-45F7-52D2-A7A8898F7ABB}"/>
              </a:ext>
            </a:extLst>
          </p:cNvPr>
          <p:cNvSpPr/>
          <p:nvPr/>
        </p:nvSpPr>
        <p:spPr>
          <a:xfrm>
            <a:off x="3505200" y="-4991100"/>
            <a:ext cx="18892257" cy="13555054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7C57135D-F542-9695-E842-572B9E6A7AD6}"/>
              </a:ext>
            </a:extLst>
          </p:cNvPr>
          <p:cNvSpPr txBox="1"/>
          <p:nvPr/>
        </p:nvSpPr>
        <p:spPr>
          <a:xfrm>
            <a:off x="1028700" y="970572"/>
            <a:ext cx="4677685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sk-SK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GroupPocket</a:t>
            </a:r>
            <a:endParaRPr lang="en-US" sz="2000" spc="2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B6620A46-33BA-3429-A2B5-5D9B6AE7606C}"/>
              </a:ext>
            </a:extLst>
          </p:cNvPr>
          <p:cNvSpPr txBox="1"/>
          <p:nvPr/>
        </p:nvSpPr>
        <p:spPr>
          <a:xfrm>
            <a:off x="7903930" y="8875395"/>
            <a:ext cx="2480140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sk-SK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 / </a:t>
            </a:r>
            <a:r>
              <a:rPr lang="sk-SK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lang="en-US" sz="18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9D3E6B70-A78E-738F-AB5B-10FB4731E23D}"/>
              </a:ext>
            </a:extLst>
          </p:cNvPr>
          <p:cNvSpPr/>
          <p:nvPr/>
        </p:nvSpPr>
        <p:spPr>
          <a:xfrm rot="10800000">
            <a:off x="-4267200" y="1723043"/>
            <a:ext cx="15621000" cy="8426313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2AEEFA3F-06B1-3F8F-AA3A-7A179B8B6A9D}"/>
              </a:ext>
            </a:extLst>
          </p:cNvPr>
          <p:cNvSpPr txBox="1"/>
          <p:nvPr/>
        </p:nvSpPr>
        <p:spPr>
          <a:xfrm>
            <a:off x="698890" y="3271020"/>
            <a:ext cx="4410985" cy="33259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sk-SK" sz="88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Ako to funguje</a:t>
            </a:r>
            <a:endParaRPr lang="en-US" sz="8800">
              <a:solidFill>
                <a:srgbClr val="F1F1F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9396EDB4-BC8C-1C9F-2113-75A7F87529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6385" y="2675305"/>
            <a:ext cx="12248942" cy="5201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sk-SK" altLang="sk-SK" sz="2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Skupinové účty ("Groups"):</a:t>
            </a:r>
            <a:endParaRPr lang="sk-SK" altLang="sk-SK" sz="2800" b="1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sk-SK" altLang="sk-SK" sz="2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sk-SK" altLang="sk-SK" sz="24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Používateľ môže vytvoriť skupinu na konkrétny účel (napr. dovolenka, spoločný projekt, domácnosť).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sk-SK" altLang="sk-SK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sk-SK" altLang="sk-SK" sz="24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Všetky transakcie sú automaticky synchronizované a viditeľné pre členov skupiny.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sk-SK" altLang="sk-SK" sz="2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sk-SK" altLang="sk-SK" sz="2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Roly a oprávnenia: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sk-SK" altLang="sk-SK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sk-SK" altLang="sk-SK" sz="24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Správca skupiny má plný prístup a kontrolu.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sk-SK" altLang="sk-SK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sk-SK" altLang="sk-SK" sz="24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Členovia majú rozdielne úrovne prístupu (napr. len vklad, schvaľovanie výdavkov, atď.).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k-SK" altLang="sk-SK" sz="2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229857"/>
      </p:ext>
    </p:extLst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DA6E3B-CC16-C1FA-95BF-29AFE39E83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32C4894D-690F-C145-30C8-65F1AB41D193}"/>
              </a:ext>
            </a:extLst>
          </p:cNvPr>
          <p:cNvSpPr txBox="1"/>
          <p:nvPr/>
        </p:nvSpPr>
        <p:spPr>
          <a:xfrm>
            <a:off x="1028700" y="970572"/>
            <a:ext cx="4677685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sk-SK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GroupPocket</a:t>
            </a:r>
            <a:endParaRPr lang="en-US" sz="2000" spc="2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6A197F46-F9A3-666A-0123-A6C7776AA85E}"/>
              </a:ext>
            </a:extLst>
          </p:cNvPr>
          <p:cNvSpPr txBox="1"/>
          <p:nvPr/>
        </p:nvSpPr>
        <p:spPr>
          <a:xfrm>
            <a:off x="7903930" y="8875395"/>
            <a:ext cx="2480140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sk-SK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 / </a:t>
            </a:r>
            <a:r>
              <a:rPr lang="sk-SK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lang="en-US" sz="18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" name="Skupina 3">
            <a:extLst>
              <a:ext uri="{FF2B5EF4-FFF2-40B4-BE49-F238E27FC236}">
                <a16:creationId xmlns:a16="http://schemas.microsoft.com/office/drawing/2014/main" id="{B1854074-D9C4-E05B-F093-29281A57A0B9}"/>
              </a:ext>
            </a:extLst>
          </p:cNvPr>
          <p:cNvGrpSpPr/>
          <p:nvPr/>
        </p:nvGrpSpPr>
        <p:grpSpPr>
          <a:xfrm rot="10800000">
            <a:off x="-5625372" y="-1954100"/>
            <a:ext cx="27058603" cy="13555054"/>
            <a:chOff x="-4343400" y="-266086"/>
            <a:chExt cx="27058603" cy="13555054"/>
          </a:xfrm>
        </p:grpSpPr>
        <p:sp>
          <p:nvSpPr>
            <p:cNvPr id="2" name="Freeform 2">
              <a:extLst>
                <a:ext uri="{FF2B5EF4-FFF2-40B4-BE49-F238E27FC236}">
                  <a16:creationId xmlns:a16="http://schemas.microsoft.com/office/drawing/2014/main" id="{7F520AD7-82AF-A87D-B3E0-ACFE1F4FB00E}"/>
                </a:ext>
              </a:extLst>
            </p:cNvPr>
            <p:cNvSpPr/>
            <p:nvPr/>
          </p:nvSpPr>
          <p:spPr>
            <a:xfrm>
              <a:off x="3822946" y="-266086"/>
              <a:ext cx="18892257" cy="13555054"/>
            </a:xfrm>
            <a:custGeom>
              <a:avLst/>
              <a:gdLst/>
              <a:ahLst/>
              <a:cxnLst/>
              <a:rect l="l" t="t" r="r" b="b"/>
              <a:pathLst>
                <a:path w="14039520" h="10287000">
                  <a:moveTo>
                    <a:pt x="0" y="0"/>
                  </a:moveTo>
                  <a:lnTo>
                    <a:pt x="14039520" y="0"/>
                  </a:lnTo>
                  <a:lnTo>
                    <a:pt x="14039520" y="10287000"/>
                  </a:lnTo>
                  <a:lnTo>
                    <a:pt x="0" y="10287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t="-6695" b="-6695"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5CD8E0FE-D114-57C4-B895-111D0D5E47FF}"/>
                </a:ext>
              </a:extLst>
            </p:cNvPr>
            <p:cNvSpPr/>
            <p:nvPr/>
          </p:nvSpPr>
          <p:spPr>
            <a:xfrm rot="10800000">
              <a:off x="-4343400" y="1137284"/>
              <a:ext cx="14039520" cy="8426313"/>
            </a:xfrm>
            <a:custGeom>
              <a:avLst/>
              <a:gdLst/>
              <a:ahLst/>
              <a:cxnLst/>
              <a:rect l="l" t="t" r="r" b="b"/>
              <a:pathLst>
                <a:path w="14039520" h="10287000">
                  <a:moveTo>
                    <a:pt x="0" y="0"/>
                  </a:moveTo>
                  <a:lnTo>
                    <a:pt x="14039520" y="0"/>
                  </a:lnTo>
                  <a:lnTo>
                    <a:pt x="14039520" y="10287000"/>
                  </a:lnTo>
                  <a:lnTo>
                    <a:pt x="0" y="10287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t="-6695" b="-6695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2C091004-57FA-945B-72DF-F3CA31AA6B46}"/>
              </a:ext>
            </a:extLst>
          </p:cNvPr>
          <p:cNvSpPr txBox="1"/>
          <p:nvPr/>
        </p:nvSpPr>
        <p:spPr>
          <a:xfrm>
            <a:off x="722953" y="1615438"/>
            <a:ext cx="8997230" cy="1746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sk-SK" sz="138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Features</a:t>
            </a:r>
            <a:endParaRPr lang="en-US" sz="13800">
              <a:solidFill>
                <a:srgbClr val="F1F1F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8AD3915-4A7D-6794-61F3-A5A0D49A0C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056" y="3770728"/>
            <a:ext cx="9214144" cy="4339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sk-SK" sz="32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Transparentnosť:</a:t>
            </a:r>
          </a:p>
          <a:p>
            <a:endParaRPr lang="sk-SK" sz="2800" b="1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Každý člen skupiny vidí všetky transakcie.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Automatické notifikácie pri každej finančnej zmene</a:t>
            </a:r>
            <a:r>
              <a:rPr lang="sk-SK" sz="28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28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sk-SK" sz="2800" b="1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sk-SK" sz="32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Bezpečnosť:</a:t>
            </a:r>
          </a:p>
          <a:p>
            <a:endParaRPr lang="sk-SK" sz="2800" b="1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Ochrana údajov na úrovni bankových štandardov.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Dvojfaktorová autentifikácia pre každú platbu.</a:t>
            </a:r>
          </a:p>
        </p:txBody>
      </p:sp>
      <p:sp>
        <p:nvSpPr>
          <p:cNvPr id="10" name="BlokTextu 9">
            <a:extLst>
              <a:ext uri="{FF2B5EF4-FFF2-40B4-BE49-F238E27FC236}">
                <a16:creationId xmlns:a16="http://schemas.microsoft.com/office/drawing/2014/main" id="{54257D8B-80D2-3C0C-D78E-F350913145A8}"/>
              </a:ext>
            </a:extLst>
          </p:cNvPr>
          <p:cNvSpPr txBox="1"/>
          <p:nvPr/>
        </p:nvSpPr>
        <p:spPr>
          <a:xfrm>
            <a:off x="9704943" y="4823427"/>
            <a:ext cx="1360932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32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Flexibilita:</a:t>
            </a:r>
          </a:p>
          <a:p>
            <a:endParaRPr lang="sk-SK" sz="2800" b="1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Možnosť pridávať rôzne skupiny podľa potreby.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Nastavenie vlastných pravidiel pre každú skupinu.</a:t>
            </a:r>
          </a:p>
          <a:p>
            <a:pPr>
              <a:buFont typeface="Arial" panose="020B0604020202020204" pitchFamily="34" charset="0"/>
              <a:buChar char="•"/>
            </a:pPr>
            <a:endParaRPr lang="sk-SK" sz="18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3192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24240" y="0"/>
            <a:ext cx="14039520" cy="10287000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028700" y="970572"/>
            <a:ext cx="3575425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KOLABORÁCIA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903930" y="8875395"/>
            <a:ext cx="2480140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sk-SK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5 </a:t>
            </a: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/ </a:t>
            </a:r>
            <a:r>
              <a:rPr lang="sk-SK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lang="en-US" sz="18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925686" y="3101359"/>
            <a:ext cx="4093607" cy="995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</a:pPr>
            <a:r>
              <a:rPr lang="sk-SK" sz="58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BACKEND</a:t>
            </a:r>
            <a:endParaRPr lang="en-US" sz="5800">
              <a:solidFill>
                <a:srgbClr val="F1F1F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029676" y="3113392"/>
            <a:ext cx="4336343" cy="9716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</a:pPr>
            <a:r>
              <a:rPr lang="sk-SK" sz="58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FRONTEND</a:t>
            </a:r>
            <a:endParaRPr lang="en-US" sz="5800">
              <a:solidFill>
                <a:srgbClr val="F1F1F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3747603" y="4517557"/>
            <a:ext cx="3127487" cy="643670"/>
            <a:chOff x="0" y="0"/>
            <a:chExt cx="5315677" cy="110617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316948" cy="1107440"/>
            </a:xfrm>
            <a:custGeom>
              <a:avLst/>
              <a:gdLst/>
              <a:ahLst/>
              <a:cxnLst/>
              <a:rect l="l" t="t" r="r" b="b"/>
              <a:pathLst>
                <a:path w="5316948" h="1107440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8408746" y="4517557"/>
            <a:ext cx="3127487" cy="643670"/>
            <a:chOff x="0" y="0"/>
            <a:chExt cx="5315677" cy="110617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316948" cy="1107440"/>
            </a:xfrm>
            <a:custGeom>
              <a:avLst/>
              <a:gdLst/>
              <a:ahLst/>
              <a:cxnLst/>
              <a:rect l="l" t="t" r="r" b="b"/>
              <a:pathLst>
                <a:path w="5316948" h="1107440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484395" y="4599362"/>
            <a:ext cx="3653903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KRISTÍNA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145538" y="4599362"/>
            <a:ext cx="3653903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MARTIN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8700" y="3368040"/>
            <a:ext cx="7650126" cy="3356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Tímová</a:t>
            </a:r>
          </a:p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práca</a:t>
            </a:r>
          </a:p>
        </p:txBody>
      </p:sp>
      <p:sp>
        <p:nvSpPr>
          <p:cNvPr id="18" name="AutoShape 18"/>
          <p:cNvSpPr/>
          <p:nvPr/>
        </p:nvSpPr>
        <p:spPr>
          <a:xfrm rot="5400000">
            <a:off x="10782497" y="5129212"/>
            <a:ext cx="3855681" cy="0"/>
          </a:xfrm>
          <a:prstGeom prst="line">
            <a:avLst/>
          </a:prstGeom>
          <a:ln w="28575" cap="rnd">
            <a:solidFill>
              <a:srgbClr val="F1F1F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GB"/>
          </a:p>
        </p:txBody>
      </p:sp>
      <p:sp>
        <p:nvSpPr>
          <p:cNvPr id="19" name="TextBox 10"/>
          <p:cNvSpPr txBox="1"/>
          <p:nvPr/>
        </p:nvSpPr>
        <p:spPr>
          <a:xfrm>
            <a:off x="13747603" y="5437486"/>
            <a:ext cx="3127487" cy="10579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2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Tvorba aplikácie </a:t>
            </a:r>
            <a:r>
              <a:rPr lang="sk-SK" sz="2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– primárne UI</a:t>
            </a:r>
            <a:r>
              <a:rPr lang="en-US" sz="2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</p:txBody>
      </p:sp>
      <p:sp>
        <p:nvSpPr>
          <p:cNvPr id="20" name="TextBox 10">
            <a:extLst>
              <a:ext uri="{FF2B5EF4-FFF2-40B4-BE49-F238E27FC236}">
                <a16:creationId xmlns:a16="http://schemas.microsoft.com/office/drawing/2014/main" id="{3E37AF15-7FB4-70F2-3298-C428D079EA94}"/>
              </a:ext>
            </a:extLst>
          </p:cNvPr>
          <p:cNvSpPr txBox="1"/>
          <p:nvPr/>
        </p:nvSpPr>
        <p:spPr>
          <a:xfrm>
            <a:off x="8487310" y="5437486"/>
            <a:ext cx="3127487" cy="1622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2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Tvorba aplikácie</a:t>
            </a:r>
            <a:r>
              <a:rPr lang="sk-SK" sz="2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 – primárne technická stránka</a:t>
            </a:r>
            <a:r>
              <a:rPr lang="en-US" sz="2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24240" y="0"/>
            <a:ext cx="14039520" cy="10287000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t="-6695" b="-6695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8" name="TextBox 8"/>
          <p:cNvSpPr txBox="1"/>
          <p:nvPr/>
        </p:nvSpPr>
        <p:spPr>
          <a:xfrm>
            <a:off x="1028700" y="970572"/>
            <a:ext cx="3575425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CIELE PROJEKTU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03930" y="8875395"/>
            <a:ext cx="2480140" cy="298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sk-SK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6 </a:t>
            </a:r>
            <a:r>
              <a:rPr lang="en-US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/ </a:t>
            </a:r>
            <a:r>
              <a:rPr lang="sk-SK" sz="18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lang="en-US" sz="18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28700" y="2074258"/>
            <a:ext cx="4955911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F1F1F1"/>
                </a:solidFill>
                <a:latin typeface="Abril Fatface"/>
                <a:ea typeface="Abril Fatface"/>
                <a:cs typeface="Abril Fatface"/>
                <a:sym typeface="Abril Fatface"/>
              </a:rPr>
              <a:t>Ciele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038666" y="2158180"/>
            <a:ext cx="12553211" cy="16319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00"/>
              </a:lnSpc>
            </a:pP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Cieľom aplikácie </a:t>
            </a:r>
            <a:r>
              <a:rPr lang="sk-SK" sz="24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GroupPocket</a:t>
            </a:r>
            <a:r>
              <a:rPr lang="sk-SK"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je poskytovať jednoduché, bezpečné a transparentné riešenie na správu spoločných financií, umožňujúce skupinám ľudí efektívne skladanie peňazí, sledovanie transakcií a riadenie prístupu k prostriedkom.</a:t>
            </a:r>
            <a:endParaRPr lang="en-US" sz="22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grpSp>
        <p:nvGrpSpPr>
          <p:cNvPr id="14" name="Group 4"/>
          <p:cNvGrpSpPr/>
          <p:nvPr/>
        </p:nvGrpSpPr>
        <p:grpSpPr>
          <a:xfrm>
            <a:off x="12356167" y="4618998"/>
            <a:ext cx="5088565" cy="3420988"/>
            <a:chOff x="0" y="0"/>
            <a:chExt cx="6784753" cy="4561317"/>
          </a:xfrm>
        </p:grpSpPr>
        <p:pic>
          <p:nvPicPr>
            <p:cNvPr id="15" name="Picture 5" descr="Upscale Image"/>
            <p:cNvPicPr>
              <a:picLocks noChangeAspect="1"/>
            </p:cNvPicPr>
            <p:nvPr/>
          </p:nvPicPr>
          <p:blipFill>
            <a:blip r:embed="rId3"/>
            <a:srcRect t="4542" b="4542"/>
            <a:stretch>
              <a:fillRect/>
            </a:stretch>
          </p:blipFill>
          <p:spPr>
            <a:xfrm>
              <a:off x="0" y="0"/>
              <a:ext cx="6784753" cy="4561317"/>
            </a:xfrm>
            <a:prstGeom prst="rect">
              <a:avLst/>
            </a:prstGeom>
          </p:spPr>
        </p:pic>
      </p:grpSp>
      <p:pic>
        <p:nvPicPr>
          <p:cNvPr id="13" name="Obrázok 12" descr="Obrázok, na ktorom je elektronika, počítač, gadget, osoba&#10;&#10;Automaticky generovaný popis">
            <a:extLst>
              <a:ext uri="{FF2B5EF4-FFF2-40B4-BE49-F238E27FC236}">
                <a16:creationId xmlns:a16="http://schemas.microsoft.com/office/drawing/2014/main" id="{C1F5FBC2-C1A2-4CA2-E588-CE8DB66426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54" t="15590" r="4254" b="40528"/>
          <a:stretch/>
        </p:blipFill>
        <p:spPr>
          <a:xfrm>
            <a:off x="609600" y="4618998"/>
            <a:ext cx="11693791" cy="342098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257</Words>
  <Application>Microsoft Office PowerPoint</Application>
  <PresentationFormat>Vlastná</PresentationFormat>
  <Paragraphs>66</Paragraphs>
  <Slides>6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6</vt:i4>
      </vt:variant>
    </vt:vector>
  </HeadingPairs>
  <TitlesOfParts>
    <vt:vector size="11" baseType="lpstr">
      <vt:lpstr>Arial</vt:lpstr>
      <vt:lpstr>Calibri</vt:lpstr>
      <vt:lpstr>Abril Fatface</vt:lpstr>
      <vt:lpstr>Roboto</vt:lpstr>
      <vt:lpstr>Office Theme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Gradient Minimal Portfolio Proposal Presentation</dc:title>
  <dc:creator>Kristina</dc:creator>
  <cp:lastModifiedBy>Kristina Spirengova</cp:lastModifiedBy>
  <cp:revision>6</cp:revision>
  <dcterms:created xsi:type="dcterms:W3CDTF">2006-08-16T00:00:00Z</dcterms:created>
  <dcterms:modified xsi:type="dcterms:W3CDTF">2025-01-05T12:50:01Z</dcterms:modified>
  <dc:identifier>DAGXhC8x56w</dc:identifier>
</cp:coreProperties>
</file>

<file path=docProps/thumbnail.jpeg>
</file>